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2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35" d="100"/>
          <a:sy n="235" d="100"/>
        </p:scale>
        <p:origin x="-112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notesMaster" Target="notesMasters/notesMaster1.xml"/><Relationship Id="rId423" Type="http://schemas.openxmlformats.org/officeDocument/2006/relationships/printerSettings" Target="printerSettings/printerSettings1.bin"/><Relationship Id="rId424" Type="http://schemas.openxmlformats.org/officeDocument/2006/relationships/presProps" Target="presProps.xml"/><Relationship Id="rId425" Type="http://schemas.openxmlformats.org/officeDocument/2006/relationships/viewProps" Target="viewProps.xml"/><Relationship Id="rId426" Type="http://schemas.openxmlformats.org/officeDocument/2006/relationships/theme" Target="theme/theme1.xml"/><Relationship Id="rId427" Type="http://schemas.openxmlformats.org/officeDocument/2006/relationships/tableStyles" Target="tableStyles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  <a:endParaRPr lang="en-US" sz="5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.9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: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64226</TotalTime>
  <Words>12641</Words>
  <Application>Microsoft Macintosh PowerPoint</Application>
  <PresentationFormat>On-screen Show (4:3)</PresentationFormat>
  <Paragraphs>2822</Paragraphs>
  <Slides>420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420</vt:i4>
      </vt:variant>
    </vt:vector>
  </HeadingPairs>
  <TitlesOfParts>
    <vt:vector size="421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1556</cp:revision>
  <dcterms:created xsi:type="dcterms:W3CDTF">2016-01-09T12:23:22Z</dcterms:created>
  <dcterms:modified xsi:type="dcterms:W3CDTF">2016-12-01T15:55:24Z</dcterms:modified>
</cp:coreProperties>
</file>